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60" r:id="rId4"/>
    <p:sldId id="262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UrS0ZFnXZkZx335fuDm7vQ==" hashData="5enlAe2r4rm5T2oCeTBmj7Kuy6u77+7geLy9U62IUgUAdsrtCZXhH07xh8voo2BYuAztKnobLV08GjvR/03AVw=="/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0" autoAdjust="0"/>
    <p:restoredTop sz="94660"/>
  </p:normalViewPr>
  <p:slideViewPr>
    <p:cSldViewPr snapToGrid="0">
      <p:cViewPr varScale="1">
        <p:scale>
          <a:sx n="76" d="100"/>
          <a:sy n="76" d="100"/>
        </p:scale>
        <p:origin x="112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0E1AF-B05E-41B2-8142-670C61EDFA68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5CD5F-5C29-422C-B867-6CE0C61C5D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7230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0E1AF-B05E-41B2-8142-670C61EDFA68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5CD5F-5C29-422C-B867-6CE0C61C5D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9288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0E1AF-B05E-41B2-8142-670C61EDFA68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5CD5F-5C29-422C-B867-6CE0C61C5DB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672798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0E1AF-B05E-41B2-8142-670C61EDFA68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5CD5F-5C29-422C-B867-6CE0C61C5D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54404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0E1AF-B05E-41B2-8142-670C61EDFA68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5CD5F-5C29-422C-B867-6CE0C61C5DB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476953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0E1AF-B05E-41B2-8142-670C61EDFA68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5CD5F-5C29-422C-B867-6CE0C61C5D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1069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0E1AF-B05E-41B2-8142-670C61EDFA68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5CD5F-5C29-422C-B867-6CE0C61C5D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53601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0E1AF-B05E-41B2-8142-670C61EDFA68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5CD5F-5C29-422C-B867-6CE0C61C5D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9494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0E1AF-B05E-41B2-8142-670C61EDFA68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5CD5F-5C29-422C-B867-6CE0C61C5D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0035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0E1AF-B05E-41B2-8142-670C61EDFA68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5CD5F-5C29-422C-B867-6CE0C61C5D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2414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0E1AF-B05E-41B2-8142-670C61EDFA68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5CD5F-5C29-422C-B867-6CE0C61C5D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5689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0E1AF-B05E-41B2-8142-670C61EDFA68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5CD5F-5C29-422C-B867-6CE0C61C5D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3931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0E1AF-B05E-41B2-8142-670C61EDFA68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5CD5F-5C29-422C-B867-6CE0C61C5D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2544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0E1AF-B05E-41B2-8142-670C61EDFA68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5CD5F-5C29-422C-B867-6CE0C61C5D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7095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0E1AF-B05E-41B2-8142-670C61EDFA68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5CD5F-5C29-422C-B867-6CE0C61C5D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506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0E1AF-B05E-41B2-8142-670C61EDFA68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5CD5F-5C29-422C-B867-6CE0C61C5D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1058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60E1AF-B05E-41B2-8142-670C61EDFA68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5F5CD5F-5C29-422C-B867-6CE0C61C5D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4781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9FCD0B-9AA2-40D6-95CC-8CF76B70BB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4466509" y="2582779"/>
            <a:ext cx="14037735" cy="1403483"/>
          </a:xfrm>
        </p:spPr>
        <p:txBody>
          <a:bodyPr/>
          <a:lstStyle/>
          <a:p>
            <a:r>
              <a:rPr kumimoji="1" lang="ja-JP" altLang="en-US" dirty="0"/>
              <a:t>プーケット</a:t>
            </a:r>
            <a:r>
              <a:rPr lang="ja-JP" altLang="en-US" dirty="0"/>
              <a:t>教育旅行資料</a:t>
            </a:r>
            <a:br>
              <a:rPr kumimoji="1" lang="en-US" altLang="ja-JP" sz="6000" dirty="0"/>
            </a:br>
            <a:endParaRPr kumimoji="1" lang="ja-JP" altLang="en-US" sz="6000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8CAE9C6-BA23-4405-AC3B-8C941010EF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43951" y="4804812"/>
            <a:ext cx="7766936" cy="1096899"/>
          </a:xfrm>
        </p:spPr>
        <p:txBody>
          <a:bodyPr>
            <a:normAutofit/>
          </a:bodyPr>
          <a:lstStyle/>
          <a:p>
            <a:r>
              <a:rPr kumimoji="1" lang="en-US" altLang="ja-JP" sz="2400" dirty="0">
                <a:solidFill>
                  <a:schemeClr val="tx1"/>
                </a:solidFill>
              </a:rPr>
              <a:t>SMI</a:t>
            </a:r>
            <a:r>
              <a:rPr kumimoji="1" lang="ja-JP" altLang="en-US" sz="2400" dirty="0">
                <a:solidFill>
                  <a:schemeClr val="tx1"/>
                </a:solidFill>
              </a:rPr>
              <a:t>トラベルジャパン　教育旅行事業部</a:t>
            </a:r>
          </a:p>
        </p:txBody>
      </p:sp>
    </p:spTree>
    <p:extLst>
      <p:ext uri="{BB962C8B-B14F-4D97-AF65-F5344CB8AC3E}">
        <p14:creationId xmlns:p14="http://schemas.microsoft.com/office/powerpoint/2010/main" val="903040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2ACD26A-43B7-4260-9E86-D09F7CEEA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5883887" cy="529389"/>
          </a:xfrm>
        </p:spPr>
        <p:txBody>
          <a:bodyPr>
            <a:normAutofit/>
          </a:bodyPr>
          <a:lstStyle/>
          <a:p>
            <a:r>
              <a:rPr kumimoji="1" lang="ja-JP" altLang="en-US" sz="2500" dirty="0"/>
              <a:t>プーケット</a:t>
            </a:r>
            <a:r>
              <a:rPr kumimoji="1" lang="en-US" altLang="ja-JP" sz="2500" dirty="0"/>
              <a:t>5</a:t>
            </a:r>
            <a:r>
              <a:rPr kumimoji="1" lang="ja-JP" altLang="en-US" sz="2500" dirty="0"/>
              <a:t>日間　モデルコース①</a:t>
            </a:r>
          </a:p>
        </p:txBody>
      </p:sp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36595293-3579-4EE4-9851-FCD22B8435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3715744"/>
              </p:ext>
            </p:extLst>
          </p:nvPr>
        </p:nvGraphicFramePr>
        <p:xfrm>
          <a:off x="507999" y="1251284"/>
          <a:ext cx="9165390" cy="53064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9442">
                  <a:extLst>
                    <a:ext uri="{9D8B030D-6E8A-4147-A177-3AD203B41FA5}">
                      <a16:colId xmlns:a16="http://schemas.microsoft.com/office/drawing/2014/main" val="1583846659"/>
                    </a:ext>
                  </a:extLst>
                </a:gridCol>
                <a:gridCol w="1482649">
                  <a:extLst>
                    <a:ext uri="{9D8B030D-6E8A-4147-A177-3AD203B41FA5}">
                      <a16:colId xmlns:a16="http://schemas.microsoft.com/office/drawing/2014/main" val="1677081867"/>
                    </a:ext>
                  </a:extLst>
                </a:gridCol>
                <a:gridCol w="5249089">
                  <a:extLst>
                    <a:ext uri="{9D8B030D-6E8A-4147-A177-3AD203B41FA5}">
                      <a16:colId xmlns:a16="http://schemas.microsoft.com/office/drawing/2014/main" val="194214192"/>
                    </a:ext>
                  </a:extLst>
                </a:gridCol>
                <a:gridCol w="1604210">
                  <a:extLst>
                    <a:ext uri="{9D8B030D-6E8A-4147-A177-3AD203B41FA5}">
                      <a16:colId xmlns:a16="http://schemas.microsoft.com/office/drawing/2014/main" val="3675001134"/>
                    </a:ext>
                  </a:extLst>
                </a:gridCol>
              </a:tblGrid>
              <a:tr h="39545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日程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移動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行程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食事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3183595"/>
                  </a:ext>
                </a:extLst>
              </a:tr>
              <a:tr h="663321"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1</a:t>
                      </a:r>
                      <a:r>
                        <a:rPr kumimoji="1" lang="ja-JP" altLang="en-US" sz="1200" dirty="0"/>
                        <a:t>日目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日本各地出発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バンコク乗継ぎプーケット到着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朝：日本各地空港出発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夕方～夜：プーケット空港到着。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空港到着後、ガイドが</a:t>
                      </a:r>
                      <a:r>
                        <a:rPr kumimoji="1" lang="ja-JP" altLang="en-US" sz="1200"/>
                        <a:t>お迎えしレストランへ。</a:t>
                      </a:r>
                      <a:r>
                        <a:rPr kumimoji="1" lang="ja-JP" altLang="en-US" sz="1200" dirty="0"/>
                        <a:t>夕食後、ホテル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朝：</a:t>
                      </a:r>
                      <a:r>
                        <a:rPr kumimoji="1" lang="en-US" altLang="ja-JP" sz="1200" dirty="0"/>
                        <a:t>XXX</a:t>
                      </a:r>
                    </a:p>
                    <a:p>
                      <a:r>
                        <a:rPr kumimoji="1" lang="ja-JP" altLang="en-US" sz="1200" dirty="0"/>
                        <a:t>昼：機内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夜：タイ料理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5759708"/>
                  </a:ext>
                </a:extLst>
              </a:tr>
              <a:tr h="1657674"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2</a:t>
                      </a:r>
                      <a:r>
                        <a:rPr kumimoji="1" lang="ja-JP" altLang="en-US" sz="1200" dirty="0"/>
                        <a:t>日目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プーケット滞在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終日：パンガー湾観光　</a:t>
                      </a:r>
                      <a:r>
                        <a:rPr kumimoji="1" lang="en-US" altLang="ja-JP" sz="1200" dirty="0"/>
                        <a:t>(</a:t>
                      </a:r>
                      <a:r>
                        <a:rPr kumimoji="1" lang="ja-JP" altLang="en-US" sz="1200" dirty="0"/>
                        <a:t>エレファントトレッキング込み</a:t>
                      </a:r>
                      <a:r>
                        <a:rPr kumimoji="1" lang="en-US" altLang="ja-JP" sz="1200" dirty="0"/>
                        <a:t>)</a:t>
                      </a:r>
                    </a:p>
                    <a:p>
                      <a:r>
                        <a:rPr kumimoji="1" lang="ja-JP" altLang="en-US" sz="1200" dirty="0"/>
                        <a:t>*映画</a:t>
                      </a:r>
                      <a:r>
                        <a:rPr kumimoji="1" lang="en-US" altLang="ja-JP" sz="1200" dirty="0"/>
                        <a:t>『007</a:t>
                      </a:r>
                      <a:r>
                        <a:rPr kumimoji="1" lang="ja-JP" altLang="en-US" sz="1200" dirty="0"/>
                        <a:t>黄金の銃を持つ男</a:t>
                      </a:r>
                      <a:r>
                        <a:rPr kumimoji="1" lang="en-US" altLang="ja-JP" sz="1200" dirty="0"/>
                        <a:t>』</a:t>
                      </a:r>
                      <a:r>
                        <a:rPr kumimoji="1" lang="ja-JP" altLang="en-US" sz="1200" dirty="0"/>
                        <a:t>のロケが行われた事で有名なジェームスボンド島や洞窟が点在するパンガー湾。湾を巡り景色をお楽しみください。</a:t>
                      </a:r>
                      <a:endParaRPr kumimoji="1" lang="en-US" altLang="ja-JP" sz="1200" dirty="0"/>
                    </a:p>
                    <a:p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夕食送迎。</a:t>
                      </a:r>
                      <a:r>
                        <a:rPr kumimoji="1" lang="en-US" altLang="ja-JP" sz="1200" dirty="0"/>
                        <a:t>(</a:t>
                      </a:r>
                      <a:r>
                        <a:rPr kumimoji="1" lang="ja-JP" altLang="en-US" sz="1200" dirty="0"/>
                        <a:t>夕食とショー鑑賞。）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*ショーは伝統舞踊、空中バレー、マジックイリュージョン等が織り込まれ見応えたっぷりです。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夕食後、ホテルへ。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朝：ホテル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昼：〇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夜：プーケットファンタシーにてショー鑑賞＆ビュッフェ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0325004"/>
                  </a:ext>
                </a:extLst>
              </a:tr>
              <a:tr h="682572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/>
                        <a:t>3</a:t>
                      </a:r>
                      <a:r>
                        <a:rPr kumimoji="1" lang="ja-JP" altLang="en-US" sz="1200" dirty="0"/>
                        <a:t>日目</a:t>
                      </a:r>
                    </a:p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プーケット滞在</a:t>
                      </a:r>
                    </a:p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午前：学校交流　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午後：コーラル島観光</a:t>
                      </a:r>
                      <a:endParaRPr kumimoji="1" lang="en-US" altLang="ja-JP" sz="1200" dirty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/>
                        <a:t>*プーケットからボートで約</a:t>
                      </a:r>
                      <a:r>
                        <a:rPr kumimoji="1" lang="en-US" altLang="ja-JP" sz="1200" dirty="0"/>
                        <a:t>20</a:t>
                      </a:r>
                      <a:r>
                        <a:rPr kumimoji="1" lang="ja-JP" altLang="en-US" sz="1200" dirty="0"/>
                        <a:t>分の白い砂浜と透明度の高い美しい島。</a:t>
                      </a:r>
                      <a:endParaRPr kumimoji="1" lang="en-US" altLang="ja-JP" sz="1200" dirty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/>
                        <a:t>シュノーケリング・バナナボート等マリンスポーツ（別料金</a:t>
                      </a:r>
                      <a:r>
                        <a:rPr kumimoji="1" lang="en-US" altLang="ja-JP" sz="1200" dirty="0"/>
                        <a:t>/</a:t>
                      </a:r>
                      <a:r>
                        <a:rPr kumimoji="1" lang="ja-JP" altLang="en-US" sz="1200" dirty="0"/>
                        <a:t>事前予約不可）もお楽しみ頂けます。</a:t>
                      </a:r>
                      <a:endParaRPr kumimoji="1" lang="en-US" altLang="ja-JP" sz="1200" dirty="0"/>
                    </a:p>
                    <a:p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夕食送迎。夕食後、ホテルへ。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朝：ホテル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昼：学校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夜：タイ料理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5407772"/>
                  </a:ext>
                </a:extLst>
              </a:tr>
              <a:tr h="780082"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4</a:t>
                      </a:r>
                      <a:r>
                        <a:rPr kumimoji="1" lang="ja-JP" altLang="en-US" sz="1200" dirty="0"/>
                        <a:t>日目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/>
                        <a:t>プーケット出発</a:t>
                      </a:r>
                    </a:p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午前：ホテル内で自由行動</a:t>
                      </a:r>
                      <a:endParaRPr kumimoji="1" lang="en-US" altLang="ja-JP" sz="1200" dirty="0"/>
                    </a:p>
                    <a:p>
                      <a:r>
                        <a:rPr kumimoji="1" lang="en-US" altLang="ja-JP" sz="1200" dirty="0"/>
                        <a:t>PM12</a:t>
                      </a:r>
                      <a:r>
                        <a:rPr kumimoji="1" lang="ja-JP" altLang="en-US" sz="1200" dirty="0"/>
                        <a:t>：</a:t>
                      </a:r>
                      <a:r>
                        <a:rPr kumimoji="1" lang="en-US" altLang="ja-JP" sz="1200" dirty="0"/>
                        <a:t>00</a:t>
                      </a:r>
                      <a:r>
                        <a:rPr kumimoji="1" lang="ja-JP" altLang="en-US" sz="1200" dirty="0"/>
                        <a:t>ホテルチェックアウト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午後：セントラルマーケットにて自由食＆自由散策。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夕方、空港へ。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朝：ホテル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昼：</a:t>
                      </a:r>
                      <a:r>
                        <a:rPr kumimoji="1" lang="en-US" altLang="ja-JP" sz="1200" dirty="0"/>
                        <a:t>XXX</a:t>
                      </a:r>
                    </a:p>
                    <a:p>
                      <a:r>
                        <a:rPr kumimoji="1" lang="ja-JP" altLang="en-US" sz="1200" dirty="0"/>
                        <a:t>夜：</a:t>
                      </a:r>
                      <a:r>
                        <a:rPr kumimoji="1" lang="en-US" altLang="ja-JP" sz="1200" dirty="0"/>
                        <a:t>XXX</a:t>
                      </a:r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0197465"/>
                  </a:ext>
                </a:extLst>
              </a:tr>
              <a:tr h="395458"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5</a:t>
                      </a:r>
                      <a:r>
                        <a:rPr kumimoji="1" lang="ja-JP" altLang="en-US" sz="1200" dirty="0"/>
                        <a:t>日目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日本各地到着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13553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9912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2ACD26A-43B7-4260-9E86-D09F7CEEA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5883887" cy="529389"/>
          </a:xfrm>
        </p:spPr>
        <p:txBody>
          <a:bodyPr>
            <a:normAutofit/>
          </a:bodyPr>
          <a:lstStyle/>
          <a:p>
            <a:r>
              <a:rPr kumimoji="1" lang="ja-JP" altLang="en-US" sz="2500" dirty="0"/>
              <a:t>プーケット</a:t>
            </a:r>
            <a:r>
              <a:rPr kumimoji="1" lang="en-US" altLang="ja-JP" sz="2500" dirty="0"/>
              <a:t>5</a:t>
            </a:r>
            <a:r>
              <a:rPr kumimoji="1" lang="ja-JP" altLang="en-US" sz="2500" dirty="0"/>
              <a:t>日間　モデルコース②</a:t>
            </a:r>
          </a:p>
        </p:txBody>
      </p:sp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36595293-3579-4EE4-9851-FCD22B8435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1829482"/>
              </p:ext>
            </p:extLst>
          </p:nvPr>
        </p:nvGraphicFramePr>
        <p:xfrm>
          <a:off x="507999" y="1251284"/>
          <a:ext cx="9165390" cy="4235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9442">
                  <a:extLst>
                    <a:ext uri="{9D8B030D-6E8A-4147-A177-3AD203B41FA5}">
                      <a16:colId xmlns:a16="http://schemas.microsoft.com/office/drawing/2014/main" val="1583846659"/>
                    </a:ext>
                  </a:extLst>
                </a:gridCol>
                <a:gridCol w="1467543">
                  <a:extLst>
                    <a:ext uri="{9D8B030D-6E8A-4147-A177-3AD203B41FA5}">
                      <a16:colId xmlns:a16="http://schemas.microsoft.com/office/drawing/2014/main" val="1677081867"/>
                    </a:ext>
                  </a:extLst>
                </a:gridCol>
                <a:gridCol w="5264195">
                  <a:extLst>
                    <a:ext uri="{9D8B030D-6E8A-4147-A177-3AD203B41FA5}">
                      <a16:colId xmlns:a16="http://schemas.microsoft.com/office/drawing/2014/main" val="194214192"/>
                    </a:ext>
                  </a:extLst>
                </a:gridCol>
                <a:gridCol w="1604210">
                  <a:extLst>
                    <a:ext uri="{9D8B030D-6E8A-4147-A177-3AD203B41FA5}">
                      <a16:colId xmlns:a16="http://schemas.microsoft.com/office/drawing/2014/main" val="3675001134"/>
                    </a:ext>
                  </a:extLst>
                </a:gridCol>
              </a:tblGrid>
              <a:tr h="38501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日程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移動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行程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食事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3183595"/>
                  </a:ext>
                </a:extLst>
              </a:tr>
              <a:tr h="663321"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1</a:t>
                      </a:r>
                      <a:r>
                        <a:rPr kumimoji="1" lang="ja-JP" altLang="en-US" sz="1200" dirty="0"/>
                        <a:t>日目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日本各地出発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バンコク乗継ぎプーケット到着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朝：日本各地空港出発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夕方～夜：プーケット空港到着。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空港到着後、ガイドがお迎えしレストランへ。夕食後、ホテル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朝：</a:t>
                      </a:r>
                      <a:r>
                        <a:rPr kumimoji="1" lang="en-US" altLang="ja-JP" sz="1200" dirty="0"/>
                        <a:t>XXX</a:t>
                      </a:r>
                    </a:p>
                    <a:p>
                      <a:r>
                        <a:rPr kumimoji="1" lang="ja-JP" altLang="en-US" sz="1200" dirty="0"/>
                        <a:t>昼：機内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夜：ビュッフェ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5759708"/>
                  </a:ext>
                </a:extLst>
              </a:tr>
              <a:tr h="684216"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2</a:t>
                      </a:r>
                      <a:r>
                        <a:rPr kumimoji="1" lang="ja-JP" altLang="en-US" sz="1200" dirty="0"/>
                        <a:t>日目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プーケット滞在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午前：学校交流</a:t>
                      </a:r>
                      <a:endParaRPr kumimoji="1" lang="en-US" altLang="ja-JP" sz="1200" dirty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/>
                        <a:t>午後：セントラルマーケット＆ショッピングセンターで自由散策。</a:t>
                      </a:r>
                      <a:endParaRPr kumimoji="1" lang="en-US" altLang="ja-JP" sz="1200" dirty="0"/>
                    </a:p>
                    <a:p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ホテルへ。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朝：ホテル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昼：〇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夜：</a:t>
                      </a:r>
                      <a:r>
                        <a:rPr kumimoji="1" lang="en-US" altLang="ja-JP" sz="1200" dirty="0"/>
                        <a:t>XXX</a:t>
                      </a:r>
                    </a:p>
                    <a:p>
                      <a:r>
                        <a:rPr kumimoji="1" lang="en-US" altLang="ja-JP" sz="1200" dirty="0"/>
                        <a:t>(</a:t>
                      </a:r>
                      <a:r>
                        <a:rPr kumimoji="1" lang="ja-JP" altLang="en-US" sz="1200" dirty="0"/>
                        <a:t>自由食</a:t>
                      </a:r>
                      <a:r>
                        <a:rPr kumimoji="1" lang="en-US" altLang="ja-JP" sz="1200" dirty="0"/>
                        <a:t>)</a:t>
                      </a:r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0325004"/>
                  </a:ext>
                </a:extLst>
              </a:tr>
              <a:tr h="682572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/>
                        <a:t>3</a:t>
                      </a:r>
                      <a:r>
                        <a:rPr kumimoji="1" lang="ja-JP" altLang="en-US" sz="1200" dirty="0"/>
                        <a:t>日目</a:t>
                      </a:r>
                    </a:p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プーケット滞在</a:t>
                      </a:r>
                    </a:p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終日：コーラル島観光</a:t>
                      </a:r>
                      <a:endParaRPr kumimoji="1" lang="en-US" altLang="ja-JP" sz="1200" dirty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/>
                        <a:t>*プーケットからボートで約</a:t>
                      </a:r>
                      <a:r>
                        <a:rPr kumimoji="1" lang="en-US" altLang="ja-JP" sz="1200" dirty="0"/>
                        <a:t>20</a:t>
                      </a:r>
                      <a:r>
                        <a:rPr kumimoji="1" lang="ja-JP" altLang="en-US" sz="1200" dirty="0"/>
                        <a:t>分の白い砂浜と透明度の高い美しい島。</a:t>
                      </a:r>
                      <a:endParaRPr kumimoji="1" lang="en-US" altLang="ja-JP" sz="1200" dirty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/>
                        <a:t>シュノーケリング・バナナボート等マリンスポーツ（別料金</a:t>
                      </a:r>
                      <a:r>
                        <a:rPr kumimoji="1" lang="en-US" altLang="ja-JP" sz="1200" dirty="0"/>
                        <a:t>/</a:t>
                      </a:r>
                      <a:r>
                        <a:rPr kumimoji="1" lang="ja-JP" altLang="en-US" sz="1200" dirty="0"/>
                        <a:t>事前予約不可）もお楽しみ頂けます。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一旦ホテルへ。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夕食送迎。夕食後、ホテルへ。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朝：ホテル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昼：〇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夜：中華料理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5407772"/>
                  </a:ext>
                </a:extLst>
              </a:tr>
              <a:tr h="780082"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4</a:t>
                      </a:r>
                      <a:r>
                        <a:rPr kumimoji="1" lang="ja-JP" altLang="en-US" sz="1200" dirty="0"/>
                        <a:t>日目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/>
                        <a:t>プーケット出発</a:t>
                      </a:r>
                    </a:p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ホテルチェックアウト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終日：パンガー湾観光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夕方、空港へ。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朝：ホテル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昼：〇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夜：</a:t>
                      </a:r>
                      <a:r>
                        <a:rPr kumimoji="1" lang="en-US" altLang="ja-JP" sz="1200" dirty="0"/>
                        <a:t>XXX</a:t>
                      </a:r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0197465"/>
                  </a:ext>
                </a:extLst>
              </a:tr>
              <a:tr h="395458"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5</a:t>
                      </a:r>
                      <a:r>
                        <a:rPr kumimoji="1" lang="ja-JP" altLang="en-US" sz="1200" dirty="0"/>
                        <a:t>日目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日本各地到着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13553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74390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2ACD26A-43B7-4260-9E86-D09F7CEEA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392525" cy="529389"/>
          </a:xfrm>
        </p:spPr>
        <p:txBody>
          <a:bodyPr>
            <a:normAutofit/>
          </a:bodyPr>
          <a:lstStyle/>
          <a:p>
            <a:r>
              <a:rPr kumimoji="1" lang="ja-JP" altLang="en-US" sz="2500" dirty="0"/>
              <a:t>プーケット</a:t>
            </a:r>
            <a:r>
              <a:rPr kumimoji="1" lang="en-US" altLang="ja-JP" sz="2500" dirty="0"/>
              <a:t>5</a:t>
            </a:r>
            <a:r>
              <a:rPr kumimoji="1" lang="ja-JP" altLang="en-US" sz="2500" dirty="0"/>
              <a:t>日間　モデルコース③</a:t>
            </a:r>
            <a:endParaRPr kumimoji="1" lang="ja-JP" altLang="en-US" sz="1600" dirty="0"/>
          </a:p>
        </p:txBody>
      </p:sp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36595293-3579-4EE4-9851-FCD22B8435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8926188"/>
              </p:ext>
            </p:extLst>
          </p:nvPr>
        </p:nvGraphicFramePr>
        <p:xfrm>
          <a:off x="507999" y="1251284"/>
          <a:ext cx="9165390" cy="44380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9442">
                  <a:extLst>
                    <a:ext uri="{9D8B030D-6E8A-4147-A177-3AD203B41FA5}">
                      <a16:colId xmlns:a16="http://schemas.microsoft.com/office/drawing/2014/main" val="1583846659"/>
                    </a:ext>
                  </a:extLst>
                </a:gridCol>
                <a:gridCol w="1482649">
                  <a:extLst>
                    <a:ext uri="{9D8B030D-6E8A-4147-A177-3AD203B41FA5}">
                      <a16:colId xmlns:a16="http://schemas.microsoft.com/office/drawing/2014/main" val="1677081867"/>
                    </a:ext>
                  </a:extLst>
                </a:gridCol>
                <a:gridCol w="5249089">
                  <a:extLst>
                    <a:ext uri="{9D8B030D-6E8A-4147-A177-3AD203B41FA5}">
                      <a16:colId xmlns:a16="http://schemas.microsoft.com/office/drawing/2014/main" val="194214192"/>
                    </a:ext>
                  </a:extLst>
                </a:gridCol>
                <a:gridCol w="1604210">
                  <a:extLst>
                    <a:ext uri="{9D8B030D-6E8A-4147-A177-3AD203B41FA5}">
                      <a16:colId xmlns:a16="http://schemas.microsoft.com/office/drawing/2014/main" val="3675001134"/>
                    </a:ext>
                  </a:extLst>
                </a:gridCol>
              </a:tblGrid>
              <a:tr h="38501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日程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移動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行程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食事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3183595"/>
                  </a:ext>
                </a:extLst>
              </a:tr>
              <a:tr h="749558"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1</a:t>
                      </a:r>
                      <a:r>
                        <a:rPr kumimoji="1" lang="ja-JP" altLang="en-US" sz="1200" dirty="0"/>
                        <a:t>日目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日本各地出発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バンコク乗継ぎプーケット到着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朝：日本各地空港出発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夕方～夜：プーケット空港到着。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空港到着後、ガイドがお迎えしホテルへ。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朝：</a:t>
                      </a:r>
                      <a:r>
                        <a:rPr kumimoji="1" lang="en-US" altLang="ja-JP" sz="1200" dirty="0"/>
                        <a:t>XXX</a:t>
                      </a:r>
                    </a:p>
                    <a:p>
                      <a:r>
                        <a:rPr kumimoji="1" lang="ja-JP" altLang="en-US" sz="1200" dirty="0"/>
                        <a:t>昼：機内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夜：ホテル</a:t>
                      </a:r>
                      <a:endParaRPr kumimoji="1" lang="en-US" altLang="ja-JP" sz="1200" dirty="0"/>
                    </a:p>
                    <a:p>
                      <a:r>
                        <a:rPr kumimoji="1" lang="en-US" altLang="ja-JP" sz="1200" dirty="0"/>
                        <a:t>(</a:t>
                      </a:r>
                      <a:r>
                        <a:rPr kumimoji="1" lang="ja-JP" altLang="en-US" sz="1200" dirty="0"/>
                        <a:t>ビュッフェ</a:t>
                      </a:r>
                      <a:r>
                        <a:rPr kumimoji="1" lang="en-US" altLang="ja-JP" sz="1200" dirty="0"/>
                        <a:t>)</a:t>
                      </a:r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5759708"/>
                  </a:ext>
                </a:extLst>
              </a:tr>
              <a:tr h="684216"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2</a:t>
                      </a:r>
                      <a:r>
                        <a:rPr kumimoji="1" lang="ja-JP" altLang="en-US" sz="1200" dirty="0"/>
                        <a:t>日目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プーケット滞在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終日：選択別プログラム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①コーラル島観光</a:t>
                      </a:r>
                      <a:endParaRPr kumimoji="1" lang="en-US" altLang="ja-JP" sz="1200" dirty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/>
                        <a:t>②パンガー湾観光　</a:t>
                      </a:r>
                      <a:r>
                        <a:rPr kumimoji="1" lang="en-US" altLang="ja-JP" sz="1200" dirty="0"/>
                        <a:t>(</a:t>
                      </a:r>
                      <a:r>
                        <a:rPr kumimoji="1" lang="ja-JP" altLang="en-US" sz="1200" dirty="0"/>
                        <a:t>スワンクハ洞窟寺院観光込み</a:t>
                      </a:r>
                      <a:r>
                        <a:rPr kumimoji="1" lang="en-US" altLang="ja-JP" sz="1200" dirty="0"/>
                        <a:t>)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/>
                        <a:t>③プーケット動物園見学＆象乗り体験</a:t>
                      </a:r>
                      <a:endParaRPr kumimoji="1" lang="en-US" altLang="ja-JP" sz="1200" dirty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/>
                        <a:t>④ラフティング</a:t>
                      </a:r>
                      <a:endParaRPr kumimoji="1" lang="en-US" altLang="ja-JP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朝：ホテル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昼：〇</a:t>
                      </a:r>
                      <a:endParaRPr kumimoji="1" lang="en-US" altLang="ja-JP" sz="1200" dirty="0"/>
                    </a:p>
                    <a:p>
                      <a:r>
                        <a:rPr kumimoji="1" lang="en-US" altLang="ja-JP" sz="1200" dirty="0"/>
                        <a:t>(</a:t>
                      </a:r>
                      <a:r>
                        <a:rPr kumimoji="1" lang="ja-JP" altLang="en-US" sz="1200" dirty="0"/>
                        <a:t>学食にて）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夜：タイ料理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0325004"/>
                  </a:ext>
                </a:extLst>
              </a:tr>
              <a:tr h="682572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/>
                        <a:t>3</a:t>
                      </a:r>
                      <a:r>
                        <a:rPr kumimoji="1" lang="ja-JP" altLang="en-US" sz="1200" dirty="0"/>
                        <a:t>日目</a:t>
                      </a:r>
                    </a:p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プーケット滞在</a:t>
                      </a:r>
                    </a:p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/>
                        <a:t>午前：学校交流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午後：交流高校の生徒とセンターマーケット内で</a:t>
                      </a:r>
                      <a:r>
                        <a:rPr kumimoji="1" lang="en-US" altLang="ja-JP" sz="1200" dirty="0"/>
                        <a:t>B&amp;S</a:t>
                      </a:r>
                      <a:r>
                        <a:rPr kumimoji="1" lang="ja-JP" altLang="en-US" sz="1200" dirty="0"/>
                        <a:t>プログラム</a:t>
                      </a:r>
                      <a:endParaRPr kumimoji="1" lang="en-US" altLang="ja-JP" sz="1200" dirty="0"/>
                    </a:p>
                    <a:p>
                      <a:r>
                        <a:rPr kumimoji="1" lang="en-US" altLang="ja-JP" sz="1200" dirty="0"/>
                        <a:t>※B&amp;S</a:t>
                      </a:r>
                      <a:r>
                        <a:rPr kumimoji="1" lang="ja-JP" altLang="en-US" sz="1200" dirty="0"/>
                        <a:t>はセンターマーケット内に限ります。また自由食は対応不可です。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夕食送迎。夕食後、ホテルへ。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朝：ホテル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昼：〇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夜：中華料理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5407772"/>
                  </a:ext>
                </a:extLst>
              </a:tr>
              <a:tr h="780082"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4</a:t>
                      </a:r>
                      <a:r>
                        <a:rPr kumimoji="1" lang="ja-JP" altLang="en-US" sz="1200" dirty="0"/>
                        <a:t>日目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/>
                        <a:t>プーケット出発</a:t>
                      </a:r>
                    </a:p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ホテルチェックアウト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午前：プーケット島内観光</a:t>
                      </a:r>
                      <a:endParaRPr kumimoji="1" lang="en-US" altLang="ja-JP" sz="1200" dirty="0"/>
                    </a:p>
                    <a:p>
                      <a:r>
                        <a:rPr kumimoji="1" lang="en-US" altLang="ja-JP" sz="1200" dirty="0"/>
                        <a:t>(</a:t>
                      </a:r>
                      <a:r>
                        <a:rPr kumimoji="1" lang="ja-JP" altLang="en-US" sz="1200" dirty="0"/>
                        <a:t>プロンテープ岬、ワットチャロン観光）</a:t>
                      </a:r>
                      <a:endParaRPr kumimoji="1" lang="en-US" altLang="ja-JP" sz="1200" dirty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/>
                        <a:t>午後：セントラルマーケットにて自由食＆自由散策。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夕方、空港へ。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朝：ホテル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昼：</a:t>
                      </a:r>
                      <a:r>
                        <a:rPr kumimoji="1" lang="en-US" altLang="ja-JP" sz="1200" dirty="0"/>
                        <a:t>XXX</a:t>
                      </a:r>
                    </a:p>
                    <a:p>
                      <a:r>
                        <a:rPr kumimoji="1" lang="ja-JP" altLang="en-US" sz="1200" dirty="0"/>
                        <a:t>夜：</a:t>
                      </a:r>
                      <a:r>
                        <a:rPr kumimoji="1" lang="en-US" altLang="ja-JP" sz="1200" dirty="0"/>
                        <a:t>XXX</a:t>
                      </a:r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0197465"/>
                  </a:ext>
                </a:extLst>
              </a:tr>
              <a:tr h="395458"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5</a:t>
                      </a:r>
                      <a:r>
                        <a:rPr kumimoji="1" lang="ja-JP" altLang="en-US" sz="1200" dirty="0"/>
                        <a:t>日目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日本各地到着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13553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2064690"/>
      </p:ext>
    </p:extLst>
  </p:cSld>
  <p:clrMapOvr>
    <a:masterClrMapping/>
  </p:clrMapOvr>
</p:sld>
</file>

<file path=ppt/theme/theme1.xml><?xml version="1.0" encoding="utf-8"?>
<a:theme xmlns:a="http://schemas.openxmlformats.org/drawingml/2006/main" name="ファセット">
  <a:themeElements>
    <a:clrScheme name="ファセット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ファセット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ファセッ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791</TotalTime>
  <Words>650</Words>
  <Application>Microsoft Office PowerPoint</Application>
  <PresentationFormat>ワイド画面</PresentationFormat>
  <Paragraphs>140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Wingdings 3</vt:lpstr>
      <vt:lpstr>ファセット</vt:lpstr>
      <vt:lpstr>プーケット教育旅行資料 </vt:lpstr>
      <vt:lpstr>プーケット5日間　モデルコース①</vt:lpstr>
      <vt:lpstr>プーケット5日間　モデルコース②</vt:lpstr>
      <vt:lpstr>プーケット5日間　モデルコース③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ペナン島教育旅行資料</dc:title>
  <dc:creator>nakat</dc:creator>
  <cp:lastModifiedBy>nakat</cp:lastModifiedBy>
  <cp:revision>22</cp:revision>
  <dcterms:created xsi:type="dcterms:W3CDTF">2019-04-08T05:39:27Z</dcterms:created>
  <dcterms:modified xsi:type="dcterms:W3CDTF">2020-02-06T07:37:36Z</dcterms:modified>
</cp:coreProperties>
</file>